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669088" cy="97758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48" d="100"/>
          <a:sy n="48" d="100"/>
        </p:scale>
        <p:origin x="2388" y="6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8"/>
            <a:ext cx="6428423" cy="2291129"/>
          </a:xfrm>
        </p:spPr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89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316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39988" y="428044"/>
            <a:ext cx="1843445" cy="9119981"/>
          </a:xfrm>
        </p:spPr>
        <p:txBody>
          <a:bodyPr vert="eaVert"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9655" y="428044"/>
            <a:ext cx="5404287" cy="9119981"/>
          </a:xfrm>
        </p:spPr>
        <p:txBody>
          <a:bodyPr vert="eaVert"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45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72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2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20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9655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59568" y="2494018"/>
            <a:ext cx="3623866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7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2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2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45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8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7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2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5" y="425569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2" y="2236699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8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1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1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1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55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B4FCD-9401-C449-8FE6-CEFBC95D8827}" type="datetimeFigureOut">
              <a:rPr lang="en-US" smtClean="0"/>
              <a:pPr/>
              <a:t>12/11/2018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73555-5ACB-2348-9A2F-C41CDA8CFA7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9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emf"/><Relationship Id="rId4" Type="http://schemas.openxmlformats.org/officeDocument/2006/relationships/hyperlink" Target="http://www.grupo-k.net" TargetMode="External"/><Relationship Id="rId9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>
            <a:extLst>
              <a:ext uri="{FF2B5EF4-FFF2-40B4-BE49-F238E27FC236}">
                <a16:creationId xmlns:a16="http://schemas.microsoft.com/office/drawing/2014/main" id="{B1399DBA-0D02-4F85-B458-4FE7E6B7BC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36"/>
          <a:stretch/>
        </p:blipFill>
        <p:spPr>
          <a:xfrm>
            <a:off x="482835" y="1837134"/>
            <a:ext cx="3200038" cy="382186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6812" y="907665"/>
            <a:ext cx="3566038" cy="102263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1600" dirty="0">
                <a:latin typeface="Myriad Pro Semibold"/>
                <a:cs typeface="Myriad Pro Semibold"/>
              </a:rPr>
              <a:t>FAMILIA: </a:t>
            </a:r>
            <a:r>
              <a:rPr lang="en-US" sz="1400" b="1" dirty="0">
                <a:solidFill>
                  <a:schemeClr val="tx1"/>
                </a:solidFill>
                <a:latin typeface="Myriad Pro Semibold"/>
                <a:cs typeface="Myriad Pro Semibold"/>
              </a:rPr>
              <a:t>COMPRESORES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Myriad Pro Semibold"/>
                <a:cs typeface="Myriad Pro Semibold"/>
              </a:rPr>
              <a:t>MARCA: </a:t>
            </a:r>
            <a:r>
              <a:rPr lang="en-US" sz="1400" b="1" dirty="0">
                <a:solidFill>
                  <a:schemeClr val="tx1"/>
                </a:solidFill>
                <a:latin typeface="Myriad Pro Semibold"/>
                <a:cs typeface="Myriad Pro Semibold"/>
              </a:rPr>
              <a:t>CEVIK PRO</a:t>
            </a:r>
            <a:r>
              <a:rPr lang="en-US" sz="1600" dirty="0">
                <a:latin typeface="Myriad Pro Semibold"/>
                <a:cs typeface="Myriad Pro Semibold"/>
              </a:rPr>
              <a:t>   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latin typeface="Myriad Pro Semibold"/>
                <a:cs typeface="Myriad Pro Semibold"/>
              </a:rPr>
              <a:t>REFERENCIA: </a:t>
            </a:r>
            <a:r>
              <a:rPr lang="en-US" sz="1400" b="1" dirty="0">
                <a:solidFill>
                  <a:schemeClr val="tx1"/>
                </a:solidFill>
                <a:latin typeface="Myriad Pro Semibold"/>
                <a:cs typeface="Myriad Pro Semibold"/>
              </a:rPr>
              <a:t>CA-PRO26NG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996812" y="3049627"/>
            <a:ext cx="3089788" cy="45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60"/>
              </a:lnSpc>
              <a:spcBef>
                <a:spcPts val="0"/>
              </a:spcBef>
            </a:pPr>
            <a:r>
              <a:rPr lang="cs-CZ" sz="2100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COD. EAN:</a:t>
            </a:r>
            <a:r>
              <a:rPr lang="es-ES" sz="2100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 </a:t>
            </a:r>
            <a:endParaRPr lang="cs-CZ" sz="2100" baseline="30000" dirty="0">
              <a:uFill>
                <a:solidFill>
                  <a:srgbClr val="008000"/>
                </a:solidFill>
              </a:uFill>
              <a:latin typeface="Myriad Pro Semibold"/>
              <a:cs typeface="Myriad Pro Semibold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072467" y="2939909"/>
            <a:ext cx="1981199" cy="0"/>
          </a:xfrm>
          <a:prstGeom prst="line">
            <a:avLst/>
          </a:prstGeom>
          <a:ln w="38100" cmpd="dbl">
            <a:solidFill>
              <a:srgbClr val="008000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072467" y="3638409"/>
            <a:ext cx="1981199" cy="0"/>
          </a:xfrm>
          <a:prstGeom prst="line">
            <a:avLst/>
          </a:prstGeom>
          <a:ln w="38100" cmpd="dbl">
            <a:solidFill>
              <a:srgbClr val="008000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72467" y="4343259"/>
            <a:ext cx="1981199" cy="0"/>
          </a:xfrm>
          <a:prstGeom prst="line">
            <a:avLst/>
          </a:prstGeom>
          <a:ln w="38100" cmpd="dbl">
            <a:solidFill>
              <a:srgbClr val="008000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072467" y="5022709"/>
            <a:ext cx="1981199" cy="0"/>
          </a:xfrm>
          <a:prstGeom prst="line">
            <a:avLst/>
          </a:prstGeom>
          <a:ln w="38100" cmpd="dbl">
            <a:solidFill>
              <a:srgbClr val="008000"/>
            </a:solidFill>
          </a:ln>
          <a:effectLst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Subtitle 2"/>
          <p:cNvSpPr txBox="1">
            <a:spLocks/>
          </p:cNvSpPr>
          <p:nvPr/>
        </p:nvSpPr>
        <p:spPr>
          <a:xfrm>
            <a:off x="3996812" y="3729077"/>
            <a:ext cx="3089788" cy="45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60"/>
              </a:lnSpc>
              <a:spcBef>
                <a:spcPts val="0"/>
              </a:spcBef>
            </a:pPr>
            <a:r>
              <a:rPr lang="cs-CZ" sz="2100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PESO:</a:t>
            </a:r>
            <a:endParaRPr lang="en-US" sz="1400" dirty="0">
              <a:solidFill>
                <a:schemeClr val="tx1"/>
              </a:solidFill>
              <a:uFill>
                <a:solidFill>
                  <a:srgbClr val="008000"/>
                </a:solidFill>
              </a:uFill>
              <a:latin typeface="Myriad Pro"/>
              <a:cs typeface="Myriad Pro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996812" y="4421227"/>
            <a:ext cx="3089788" cy="45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360"/>
              </a:lnSpc>
              <a:spcBef>
                <a:spcPts val="0"/>
              </a:spcBef>
            </a:pPr>
            <a:r>
              <a:rPr lang="cs-CZ" sz="2100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MEDIDAS: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452236" y="6527320"/>
            <a:ext cx="6820356" cy="1014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  <a:spcBef>
                <a:spcPts val="0"/>
              </a:spcBef>
            </a:pPr>
            <a:r>
              <a:rPr lang="cs-CZ" sz="2400" b="1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DESCRIPCIÓN: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452236" y="7639050"/>
            <a:ext cx="3167263" cy="13247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1500"/>
              </a:lnSpc>
              <a:spcBef>
                <a:spcPts val="0"/>
              </a:spcBef>
              <a:tabLst>
                <a:tab pos="2066925" algn="l"/>
              </a:tabLst>
            </a:pPr>
            <a:r>
              <a:rPr lang="cs-CZ" sz="2400" b="1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DATOS TÉCNICOS</a:t>
            </a:r>
            <a:r>
              <a:rPr lang="es-ES" sz="2400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:</a:t>
            </a:r>
            <a:endParaRPr lang="cs-CZ" sz="9600" baseline="30000" dirty="0">
              <a:uFill>
                <a:solidFill>
                  <a:srgbClr val="008000"/>
                </a:solidFill>
              </a:uFill>
              <a:latin typeface="Myriad Pro Semibold"/>
              <a:cs typeface="Myriad Pro Semibold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439536" y="8707491"/>
            <a:ext cx="3167263" cy="1138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2000"/>
              </a:lnSpc>
              <a:spcBef>
                <a:spcPts val="0"/>
              </a:spcBef>
            </a:pPr>
            <a:r>
              <a:rPr lang="es-ES" sz="2400" b="1" baseline="30000" dirty="0">
                <a:uFill>
                  <a:solidFill>
                    <a:srgbClr val="008000"/>
                  </a:solidFill>
                </a:uFill>
                <a:latin typeface="Myriad Pro Semibold"/>
                <a:cs typeface="Myriad Pro Semibold"/>
              </a:rPr>
              <a:t>INFORMACION ADICIONAL: </a:t>
            </a:r>
            <a:endParaRPr lang="cs-CZ" sz="2400" b="1" baseline="30000" dirty="0">
              <a:uFill>
                <a:solidFill>
                  <a:srgbClr val="008000"/>
                </a:solidFill>
              </a:uFill>
              <a:latin typeface="Myriad Pro Semibold"/>
              <a:cs typeface="Myriad Pro Semibold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10172700"/>
            <a:ext cx="7562850" cy="234950"/>
          </a:xfrm>
          <a:prstGeom prst="rect">
            <a:avLst/>
          </a:prstGeom>
          <a:solidFill>
            <a:srgbClr val="008000">
              <a:alpha val="14000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771526" y="10128250"/>
            <a:ext cx="6166418" cy="350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500"/>
              </a:lnSpc>
              <a:spcBef>
                <a:spcPts val="0"/>
              </a:spcBef>
            </a:pPr>
            <a:r>
              <a:rPr lang="es-ES_tradnl" sz="900" dirty="0">
                <a:solidFill>
                  <a:schemeClr val="tx1"/>
                </a:solidFill>
                <a:uFill>
                  <a:solidFill>
                    <a:srgbClr val="008000"/>
                  </a:solidFill>
                </a:uFill>
                <a:latin typeface="Myriad Pro"/>
                <a:cs typeface="Myriad Pro"/>
              </a:rPr>
              <a:t>C/ Méjico nº6, Polígono El Descubrimiento • 28806 Alcalá de Henares (Madrid) • </a:t>
            </a:r>
            <a:r>
              <a:rPr lang="es-ES_tradnl" sz="900" dirty="0">
                <a:solidFill>
                  <a:schemeClr val="tx1"/>
                </a:solidFill>
                <a:uFill>
                  <a:solidFill>
                    <a:srgbClr val="008000"/>
                  </a:solidFill>
                </a:uFill>
                <a:latin typeface="Myriad Pro"/>
                <a:cs typeface="Myriad Pro"/>
                <a:hlinkClick r:id="rId4"/>
              </a:rPr>
              <a:t>www.grupocevik.es</a:t>
            </a:r>
            <a:r>
              <a:rPr lang="es-ES_tradnl" sz="900" dirty="0">
                <a:solidFill>
                  <a:schemeClr val="tx1"/>
                </a:solidFill>
                <a:uFill>
                  <a:solidFill>
                    <a:srgbClr val="008000"/>
                  </a:solidFill>
                </a:uFill>
                <a:latin typeface="Myriad Pro"/>
                <a:cs typeface="Myriad Pro"/>
              </a:rPr>
              <a:t> • Tel.: 918 79 72 00</a:t>
            </a:r>
            <a:endParaRPr lang="en-US" sz="900" dirty="0">
              <a:solidFill>
                <a:schemeClr val="tx1"/>
              </a:solidFill>
              <a:uFill>
                <a:solidFill>
                  <a:srgbClr val="008000"/>
                </a:solidFill>
              </a:uFill>
              <a:latin typeface="Myriad Pro"/>
              <a:cs typeface="Myriad Pro"/>
            </a:endParaRPr>
          </a:p>
        </p:txBody>
      </p:sp>
      <p:sp>
        <p:nvSpPr>
          <p:cNvPr id="38" name="37 Rectángulo"/>
          <p:cNvSpPr/>
          <p:nvPr/>
        </p:nvSpPr>
        <p:spPr>
          <a:xfrm>
            <a:off x="4100845" y="5022709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1</a:t>
            </a: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0566" y="1996979"/>
            <a:ext cx="1966912" cy="720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9" name="38 Rectángulo"/>
          <p:cNvSpPr/>
          <p:nvPr/>
        </p:nvSpPr>
        <p:spPr>
          <a:xfrm>
            <a:off x="3996812" y="3161611"/>
            <a:ext cx="17588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</a:t>
            </a:r>
            <a:r>
              <a:rPr lang="es-ES" dirty="0"/>
              <a:t>8430019044375</a:t>
            </a:r>
            <a:endParaRPr lang="en-GB" dirty="0"/>
          </a:p>
        </p:txBody>
      </p:sp>
      <p:sp>
        <p:nvSpPr>
          <p:cNvPr id="27" name="26 Rectángulo"/>
          <p:cNvSpPr/>
          <p:nvPr/>
        </p:nvSpPr>
        <p:spPr>
          <a:xfrm>
            <a:off x="4072467" y="4583495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60 x 62x 28 </a:t>
            </a:r>
            <a:r>
              <a:rPr lang="en-GB" dirty="0"/>
              <a:t>cm.</a:t>
            </a:r>
          </a:p>
        </p:txBody>
      </p:sp>
      <p:sp>
        <p:nvSpPr>
          <p:cNvPr id="28" name="27 Rectángulo"/>
          <p:cNvSpPr/>
          <p:nvPr/>
        </p:nvSpPr>
        <p:spPr>
          <a:xfrm>
            <a:off x="452236" y="6770383"/>
            <a:ext cx="690868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latin typeface="Myriad Pro" pitchFamily="34" charset="0"/>
                <a:cs typeface="Consolas" panose="020B0609020204030204" pitchFamily="49" charset="0"/>
              </a:rPr>
              <a:t>Compresor sin aceite con motor de 2,5 HP y  calderín de 24 </a:t>
            </a:r>
            <a:r>
              <a:rPr lang="es-ES" sz="1100" dirty="0" err="1">
                <a:latin typeface="Myriad Pro" pitchFamily="34" charset="0"/>
                <a:cs typeface="Consolas" panose="020B0609020204030204" pitchFamily="49" charset="0"/>
              </a:rPr>
              <a:t>lt</a:t>
            </a:r>
            <a:r>
              <a:rPr lang="es-ES" sz="1100" dirty="0">
                <a:latin typeface="Myriad Pro" pitchFamily="34" charset="0"/>
                <a:cs typeface="Consolas" panose="020B0609020204030204" pitchFamily="49" charset="0"/>
              </a:rPr>
              <a:t>. Motor con protección térmica. Cilindro de fundición.  Autoventilado. Equipado con regulador de presión y filtro de aire integrado. Ruedas y asa ergonómica. Doble salida de aire regulada y directa. Ideal para trabajos en interior y en exterior como soplar, hinchar…. </a:t>
            </a:r>
            <a:endParaRPr lang="it-IT" sz="1100" dirty="0">
              <a:latin typeface="Myriad Pro" pitchFamily="34" charset="0"/>
              <a:cs typeface="Consolas" panose="020B0609020204030204" pitchFamily="49" charset="0"/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543028" y="8014915"/>
            <a:ext cx="348044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100" dirty="0">
                <a:latin typeface="Myriad Pro" pitchFamily="34" charset="0"/>
              </a:rPr>
              <a:t>230 V. – 2,5 HP – 24 </a:t>
            </a:r>
            <a:r>
              <a:rPr lang="es-ES" sz="1100" dirty="0" err="1">
                <a:latin typeface="Myriad Pro" pitchFamily="34" charset="0"/>
              </a:rPr>
              <a:t>lt</a:t>
            </a:r>
            <a:r>
              <a:rPr lang="es-ES" sz="1100" dirty="0">
                <a:latin typeface="Myriad Pro" pitchFamily="34" charset="0"/>
              </a:rPr>
              <a:t>. - 8 BAR – 246 </a:t>
            </a:r>
            <a:r>
              <a:rPr lang="es-ES" sz="1100" dirty="0" err="1">
                <a:latin typeface="Myriad Pro" pitchFamily="34" charset="0"/>
              </a:rPr>
              <a:t>lt</a:t>
            </a:r>
            <a:r>
              <a:rPr lang="es-ES" sz="1100" dirty="0">
                <a:latin typeface="Myriad Pro" pitchFamily="34" charset="0"/>
              </a:rPr>
              <a:t>./min. – 2500 rpm   </a:t>
            </a:r>
            <a:endParaRPr lang="en-GB" sz="1100" dirty="0">
              <a:latin typeface="Myriad Pro" pitchFamily="34" charset="0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544" y="9183713"/>
            <a:ext cx="1776522" cy="530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E334BCF-5B57-48C6-8388-16144F5F70E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r="8448" b="16240"/>
          <a:stretch/>
        </p:blipFill>
        <p:spPr>
          <a:xfrm>
            <a:off x="369966" y="9067249"/>
            <a:ext cx="2868534" cy="65500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CCC032EB-4B82-4647-B93F-35756F97069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0097" r="17069" b="2636"/>
          <a:stretch/>
        </p:blipFill>
        <p:spPr>
          <a:xfrm>
            <a:off x="5736153" y="8843576"/>
            <a:ext cx="1022715" cy="100612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7DEA294F-793A-408E-9606-7D9E95B8706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19457" b="20638"/>
          <a:stretch/>
        </p:blipFill>
        <p:spPr>
          <a:xfrm>
            <a:off x="105142" y="1467523"/>
            <a:ext cx="1640469" cy="511003"/>
          </a:xfrm>
          <a:prstGeom prst="rect">
            <a:avLst/>
          </a:prstGeom>
        </p:spPr>
      </p:pic>
      <p:sp>
        <p:nvSpPr>
          <p:cNvPr id="31" name="38 Rectángulo">
            <a:extLst>
              <a:ext uri="{FF2B5EF4-FFF2-40B4-BE49-F238E27FC236}">
                <a16:creationId xmlns:a16="http://schemas.microsoft.com/office/drawing/2014/main" id="{A659F33F-6302-41F9-94B4-FCD6A9227ACD}"/>
              </a:ext>
            </a:extLst>
          </p:cNvPr>
          <p:cNvSpPr/>
          <p:nvPr/>
        </p:nvSpPr>
        <p:spPr>
          <a:xfrm>
            <a:off x="3996811" y="3875798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 25 Kg.</a:t>
            </a:r>
          </a:p>
        </p:txBody>
      </p:sp>
      <p:pic>
        <p:nvPicPr>
          <p:cNvPr id="17" name="Imagen 16">
            <a:extLst>
              <a:ext uri="{FF2B5EF4-FFF2-40B4-BE49-F238E27FC236}">
                <a16:creationId xmlns:a16="http://schemas.microsoft.com/office/drawing/2014/main" id="{C07A116D-5DC9-43AB-BB6D-B0152FA4F882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t="7265" r="5881" b="7119"/>
          <a:stretch/>
        </p:blipFill>
        <p:spPr>
          <a:xfrm>
            <a:off x="1011459" y="5418047"/>
            <a:ext cx="1585548" cy="79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11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148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Consolas</vt:lpstr>
      <vt:lpstr>Myriad Pro</vt:lpstr>
      <vt:lpstr>Myriad Pro Semibold</vt:lpstr>
      <vt:lpstr>Office Theme</vt:lpstr>
      <vt:lpstr>Presentación de PowerPoint</vt:lpstr>
    </vt:vector>
  </TitlesOfParts>
  <Company>03334-010-0110005-02212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RHU RHU</dc:creator>
  <cp:lastModifiedBy>Felipe Rodriguez</cp:lastModifiedBy>
  <cp:revision>46</cp:revision>
  <cp:lastPrinted>2017-03-29T14:16:37Z</cp:lastPrinted>
  <dcterms:created xsi:type="dcterms:W3CDTF">2015-10-28T10:12:50Z</dcterms:created>
  <dcterms:modified xsi:type="dcterms:W3CDTF">2018-12-11T11:01:40Z</dcterms:modified>
</cp:coreProperties>
</file>